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dia/audio2.wav" ContentType="audio/wav"/>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708" r:id="rId3"/>
    <p:sldMasterId id="2147483727" r:id="rId4"/>
    <p:sldMasterId id="2147483745" r:id="rId5"/>
    <p:sldMasterId id="2147483757" r:id="rId6"/>
  </p:sldMasterIdLst>
  <p:notesMasterIdLst>
    <p:notesMasterId r:id="rId15"/>
  </p:notesMasterIdLst>
  <p:sldIdLst>
    <p:sldId id="258" r:id="rId7"/>
    <p:sldId id="257" r:id="rId8"/>
    <p:sldId id="276" r:id="rId9"/>
    <p:sldId id="260" r:id="rId10"/>
    <p:sldId id="261" r:id="rId11"/>
    <p:sldId id="289" r:id="rId12"/>
    <p:sldId id="284" r:id="rId13"/>
    <p:sldId id="28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userDrawn="1">
          <p15:clr>
            <a:srgbClr val="A4A3A4"/>
          </p15:clr>
        </p15:guide>
        <p15:guide id="2" pos="378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jindal476@gmail.co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2" d="100"/>
          <a:sy n="82" d="100"/>
        </p:scale>
        <p:origin x="720" y="72"/>
      </p:cViewPr>
      <p:guideLst>
        <p:guide orient="horz" pos="2125"/>
        <p:guide pos="378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8E77C-8FE9-40BC-B8ED-5CC31ABE60B3}" type="datetimeFigureOut">
              <a:rPr lang="en-IN" smtClean="0"/>
              <a:pPr/>
              <a:t>19-07-2024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90B74C-D46C-452D-B79F-7410CA412773}"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2B1B59D-05E5-4CE5-B6A4-348368B735E2}" type="slidenum">
              <a:rPr lang="en-IN" smtClean="0"/>
              <a:pPr/>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B2B1B59D-05E5-4CE5-B6A4-348368B735E2}" type="slidenum">
              <a:rPr lang="en-IN" smtClean="0"/>
              <a:pPr/>
              <a:t>‹#›</a:t>
            </a:fld>
            <a:endParaRPr lang="en-I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B2B1B59D-05E5-4CE5-B6A4-348368B735E2}"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B1B59D-05E5-4CE5-B6A4-348368B735E2}" type="slidenum">
              <a:rPr lang="en-IN" smtClean="0"/>
              <a:pPr/>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B2B1B59D-05E5-4CE5-B6A4-348368B735E2}" type="slidenum">
              <a:rPr lang="en-IN" smtClean="0"/>
              <a:pPr/>
              <a:t>‹#›</a:t>
            </a:fld>
            <a:endParaRPr lang="en-I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B2B1B59D-05E5-4CE5-B6A4-348368B735E2}" type="slidenum">
              <a:rPr lang="en-IN" smtClean="0"/>
              <a:pPr/>
              <a:t>‹#›</a:t>
            </a:fld>
            <a:endParaRPr lang="en-I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B2B1B59D-05E5-4CE5-B6A4-348368B735E2}" type="slidenum">
              <a:rPr lang="en-IN" smtClean="0"/>
              <a:pPr/>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B2B1B59D-05E5-4CE5-B6A4-348368B735E2}"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B2B1B59D-05E5-4CE5-B6A4-348368B735E2}" type="slidenum">
              <a:rPr lang="en-IN" smtClean="0"/>
              <a:pPr/>
              <a:t>‹#›</a:t>
            </a:fld>
            <a:endParaRPr lang="en-I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Group 13" descr="Stack of books"/>
          <p:cNvGrpSpPr/>
          <p:nvPr/>
        </p:nvGrpSpPr>
        <p:grpSpPr>
          <a:xfrm>
            <a:off x="0" y="0"/>
            <a:ext cx="12193747"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grpSp>
          <p:nvGrpSpPr>
            <p:cNvPr id="12" name="Group 11"/>
            <p:cNvGrpSpPr/>
            <p:nvPr/>
          </p:nvGrpSpPr>
          <p:grpSpPr>
            <a:xfrm>
              <a:off x="0" y="0"/>
              <a:ext cx="4726044" cy="6858000"/>
              <a:chOff x="0" y="0"/>
              <a:chExt cx="4726044" cy="6858000"/>
            </a:xfrm>
          </p:grpSpPr>
          <p:pic>
            <p:nvPicPr>
              <p:cNvPr id="9" name="Picture 8" descr="Stack of book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sp>
        <p:nvSpPr>
          <p:cNvPr id="2" name="Title 1"/>
          <p:cNvSpPr>
            <a:spLocks noGrp="1"/>
          </p:cNvSpPr>
          <p:nvPr>
            <p:ph type="ctrTitle"/>
          </p:nvPr>
        </p:nvSpPr>
        <p:spPr>
          <a:xfrm>
            <a:off x="4880617" y="1498602"/>
            <a:ext cx="7010400"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80617" y="4927600"/>
            <a:ext cx="7010400"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7" name="Footer Placeholder 6"/>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B2B1B59D-05E5-4CE5-B6A4-348368B735E2}"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ection Header">
    <p:bg bwMode="auto">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92127"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a:solidFill>
                  <a:schemeClr val="tx2"/>
                </a:solidFill>
              </a:endParaRPr>
            </a:p>
          </p:txBody>
        </p:sp>
      </p:grpSp>
      <p:pic>
        <p:nvPicPr>
          <p:cNvPr id="5" name="Picture 4" descr="Stack of book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0797" y="0"/>
            <a:ext cx="4592790" cy="6858000"/>
          </a:xfrm>
          <a:prstGeom prst="rect">
            <a:avLst/>
          </a:prstGeom>
        </p:spPr>
      </p:pic>
      <p:sp>
        <p:nvSpPr>
          <p:cNvPr id="7" name="Title 1"/>
          <p:cNvSpPr>
            <a:spLocks noGrp="1"/>
          </p:cNvSpPr>
          <p:nvPr>
            <p:ph type="ctrTitle"/>
          </p:nvPr>
        </p:nvSpPr>
        <p:spPr>
          <a:xfrm>
            <a:off x="237211" y="1498602"/>
            <a:ext cx="7010400"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211" y="4927600"/>
            <a:ext cx="7010400"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3" name="Footer Placeholder 2"/>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B1B59D-05E5-4CE5-B6A4-348368B735E2}"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701800"/>
            <a:ext cx="4978400"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p>
        </p:txBody>
      </p:sp>
      <p:sp>
        <p:nvSpPr>
          <p:cNvPr id="4" name="Content Placeholder 3"/>
          <p:cNvSpPr>
            <a:spLocks noGrp="1"/>
          </p:cNvSpPr>
          <p:nvPr>
            <p:ph sz="half" idx="2"/>
          </p:nvPr>
        </p:nvSpPr>
        <p:spPr>
          <a:xfrm>
            <a:off x="1117600" y="2209800"/>
            <a:ext cx="4978400"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9200" y="2209800"/>
            <a:ext cx="4978400"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2" name="Title 1"/>
          <p:cNvSpPr>
            <a:spLocks noGrp="1"/>
          </p:cNvSpPr>
          <p:nvPr>
            <p:ph type="title"/>
          </p:nvPr>
        </p:nvSpPr>
        <p:spPr>
          <a:xfrm>
            <a:off x="455731" y="1701800"/>
            <a:ext cx="3352800"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70401" y="482600"/>
            <a:ext cx="6807200"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455731" y="4648200"/>
            <a:ext cx="3352800" cy="1727200"/>
          </a:xfrm>
        </p:spPr>
        <p:txBody>
          <a:bodyPr>
            <a:normAutofit/>
          </a:bodyPr>
          <a:lstStyle>
            <a:lvl1pPr marL="0" indent="0">
              <a:spcBef>
                <a:spcPts val="120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2" name="Title 1"/>
          <p:cNvSpPr>
            <a:spLocks noGrp="1"/>
          </p:cNvSpPr>
          <p:nvPr>
            <p:ph type="title"/>
          </p:nvPr>
        </p:nvSpPr>
        <p:spPr>
          <a:xfrm>
            <a:off x="2438401" y="4800600"/>
            <a:ext cx="7315200" cy="762000"/>
          </a:xfrm>
        </p:spPr>
        <p:txBody>
          <a:bodyPr anchor="b">
            <a:normAutofit/>
          </a:bodyPr>
          <a:lstStyle>
            <a:lvl1pPr algn="l">
              <a:defRPr sz="2000" b="1">
                <a:effectLst/>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r>
              <a:rPr lang="en-US"/>
              <a:t>Click icon to add picture</a:t>
            </a:r>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B2B1B59D-05E5-4CE5-B6A4-348368B735E2}" type="slidenum">
              <a:rPr lang="en-IN" smtClean="0"/>
              <a:pPr/>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B1B59D-05E5-4CE5-B6A4-348368B735E2}" type="slidenum">
              <a:rPr lang="en-IN" smtClean="0"/>
              <a:pPr/>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B1B59D-05E5-4CE5-B6A4-348368B735E2}"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B45BB83-98DD-49B4-A0FE-298AD381B62D}" type="datetimeFigureOut">
              <a:rPr lang="en-IN" smtClean="0"/>
              <a:pPr/>
              <a:t>19-07-2024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2B1B59D-05E5-4CE5-B6A4-348368B735E2}" type="slidenum">
              <a:rPr lang="en-IN" smtClean="0"/>
              <a:pPr/>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45BB83-98DD-49B4-A0FE-298AD381B62D}" type="datetimeFigureOut">
              <a:rPr lang="en-IN" smtClean="0"/>
              <a:pPr/>
              <a:t>19-07-2024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B1B59D-05E5-4CE5-B6A4-348368B735E2}" type="slidenum">
              <a:rPr lang="en-IN" smtClean="0"/>
              <a:pPr/>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6.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9.jpeg"/><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6.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image" Target="../media/image16.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15.pn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cstate="print">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B45BB83-98DD-49B4-A0FE-298AD381B62D}" type="datetimeFigureOut">
              <a:rPr lang="en-IN" smtClean="0"/>
              <a:pPr/>
              <a:t>19-07-2024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2B1B59D-05E5-4CE5-B6A4-348368B735E2}" type="slidenum">
              <a:rPr lang="en-IN" smtClean="0"/>
              <a:pPr/>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B45BB83-98DD-49B4-A0FE-298AD381B62D}" type="datetimeFigureOut">
              <a:rPr lang="en-IN" smtClean="0"/>
              <a:pPr/>
              <a:t>19-07-2024</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2B1B59D-05E5-4CE5-B6A4-348368B735E2}"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B45BB83-98DD-49B4-A0FE-298AD381B62D}" type="datetimeFigureOut">
              <a:rPr lang="en-IN" smtClean="0"/>
              <a:pPr/>
              <a:t>19-07-2024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2B1B59D-05E5-4CE5-B6A4-348368B735E2}"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cstate="print">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B45BB83-98DD-49B4-A0FE-298AD381B62D}" type="datetimeFigureOut">
              <a:rPr lang="en-IN" smtClean="0"/>
              <a:pPr/>
              <a:t>19-07-2024</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B2B1B59D-05E5-4CE5-B6A4-348368B735E2}"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92127"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gr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1B45BB83-98DD-49B4-A0FE-298AD381B62D}" type="datetimeFigureOut">
              <a:rPr lang="en-IN" smtClean="0"/>
              <a:pPr/>
              <a:t>19-07-2024</a:t>
            </a:fld>
            <a:endParaRPr lang="en-IN"/>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endParaRPr lang="en-IN"/>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B2B1B59D-05E5-4CE5-B6A4-348368B735E2}"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9200" rtl="0" eaLnBrk="1" latinLnBrk="0" hangingPunct="1">
        <a:lnSpc>
          <a:spcPct val="85000"/>
        </a:lnSpc>
        <a:spcBef>
          <a:spcPct val="0"/>
        </a:spcBef>
        <a:buNone/>
        <a:defRPr sz="4400" b="0" kern="1200" cap="none" baseline="0">
          <a:solidFill>
            <a:schemeClr val="accent2">
              <a:lumMod val="50000"/>
            </a:schemeClr>
          </a:solidFill>
          <a:effectLst/>
          <a:latin typeface="+mj-lt"/>
          <a:ea typeface="+mj-ea"/>
          <a:cs typeface="+mj-cs"/>
        </a:defRPr>
      </a:lvl1pPr>
    </p:titleStyle>
    <p:bodyStyle>
      <a:lvl1pPr marL="304800" indent="-304800" algn="l" defTabSz="1219200" rtl="0" eaLnBrk="1" latinLnBrk="0" hangingPunct="1">
        <a:lnSpc>
          <a:spcPct val="95000"/>
        </a:lnSpc>
        <a:spcBef>
          <a:spcPts val="1865"/>
        </a:spcBef>
        <a:buClr>
          <a:schemeClr val="accent6">
            <a:lumMod val="50000"/>
          </a:schemeClr>
        </a:buClr>
        <a:buSzPct val="100000"/>
        <a:buFont typeface="Arial" panose="020B0604020202020204" pitchFamily="34" charset="0"/>
        <a:buChar char="•"/>
        <a:defRPr sz="2400" kern="1200">
          <a:solidFill>
            <a:schemeClr val="tx1"/>
          </a:solidFill>
          <a:latin typeface="+mn-lt"/>
          <a:ea typeface="+mn-ea"/>
          <a:cs typeface="+mn-cs"/>
        </a:defRPr>
      </a:lvl1pPr>
      <a:lvl2pPr marL="731520" indent="-304800" algn="l" defTabSz="1219200" rtl="0" eaLnBrk="1" latinLnBrk="0" hangingPunct="1">
        <a:lnSpc>
          <a:spcPct val="95000"/>
        </a:lnSpc>
        <a:spcBef>
          <a:spcPts val="1065"/>
        </a:spcBef>
        <a:buClr>
          <a:schemeClr val="accent6">
            <a:lumMod val="50000"/>
          </a:schemeClr>
        </a:buClr>
        <a:buSzPct val="100000"/>
        <a:buFont typeface="Century Gothic" panose="020B0502020202020204" pitchFamily="34" charset="0"/>
        <a:buChar char="–"/>
        <a:defRPr sz="2000" kern="1200">
          <a:solidFill>
            <a:schemeClr val="tx1"/>
          </a:solidFill>
          <a:latin typeface="+mn-lt"/>
          <a:ea typeface="+mn-ea"/>
          <a:cs typeface="+mn-cs"/>
        </a:defRPr>
      </a:lvl2pPr>
      <a:lvl3pPr marL="1158240" indent="-304800" algn="l" defTabSz="1219200" rtl="0" eaLnBrk="1" latinLnBrk="0" hangingPunct="1">
        <a:lnSpc>
          <a:spcPct val="95000"/>
        </a:lnSpc>
        <a:spcBef>
          <a:spcPts val="1065"/>
        </a:spcBef>
        <a:buClr>
          <a:schemeClr val="accent6">
            <a:lumMod val="50000"/>
          </a:schemeClr>
        </a:buClr>
        <a:buSzPct val="100000"/>
        <a:buFont typeface="Century Gothic" panose="020B0502020202020204" pitchFamily="34" charset="0"/>
        <a:buChar char="–"/>
        <a:defRPr sz="1800" kern="1200">
          <a:solidFill>
            <a:schemeClr val="tx1"/>
          </a:solidFill>
          <a:latin typeface="+mn-lt"/>
          <a:ea typeface="+mn-ea"/>
          <a:cs typeface="+mn-cs"/>
        </a:defRPr>
      </a:lvl3pPr>
      <a:lvl4pPr marL="1584960" indent="-304800" algn="l" defTabSz="1219200" rtl="0" eaLnBrk="1" latinLnBrk="0" hangingPunct="1">
        <a:lnSpc>
          <a:spcPct val="95000"/>
        </a:lnSpc>
        <a:spcBef>
          <a:spcPts val="1065"/>
        </a:spcBef>
        <a:buClr>
          <a:schemeClr val="accent6">
            <a:lumMod val="50000"/>
          </a:schemeClr>
        </a:buClr>
        <a:buSzPct val="100000"/>
        <a:buFont typeface="Century Gothic" panose="020B0502020202020204" pitchFamily="34" charset="0"/>
        <a:buChar char="–"/>
        <a:defRPr sz="1800" kern="1200">
          <a:solidFill>
            <a:schemeClr val="tx1"/>
          </a:solidFill>
          <a:latin typeface="+mn-lt"/>
          <a:ea typeface="+mn-ea"/>
          <a:cs typeface="+mn-cs"/>
        </a:defRPr>
      </a:lvl4pPr>
      <a:lvl5pPr marL="2011045" indent="-304800" algn="l" defTabSz="1219200" rtl="0" eaLnBrk="1" latinLnBrk="0" hangingPunct="1">
        <a:lnSpc>
          <a:spcPct val="95000"/>
        </a:lnSpc>
        <a:spcBef>
          <a:spcPts val="1065"/>
        </a:spcBef>
        <a:buClr>
          <a:schemeClr val="accent6">
            <a:lumMod val="50000"/>
          </a:schemeClr>
        </a:buClr>
        <a:buSzPct val="100000"/>
        <a:buFont typeface="Century Gothic" panose="020B0502020202020204" pitchFamily="34" charset="0"/>
        <a:buChar char="–"/>
        <a:defRPr sz="1800" kern="1200">
          <a:solidFill>
            <a:schemeClr val="tx1"/>
          </a:solidFill>
          <a:latin typeface="+mn-lt"/>
          <a:ea typeface="+mn-ea"/>
          <a:cs typeface="+mn-cs"/>
        </a:defRPr>
      </a:lvl5pPr>
      <a:lvl6pPr marL="2437765" indent="-304800" algn="l" defTabSz="1219200" rtl="0" eaLnBrk="1" latinLnBrk="0" hangingPunct="1">
        <a:lnSpc>
          <a:spcPct val="95000"/>
        </a:lnSpc>
        <a:spcBef>
          <a:spcPts val="1065"/>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6pPr>
      <a:lvl7pPr marL="2864485" indent="-304800" algn="l" defTabSz="1219200" rtl="0" eaLnBrk="1" latinLnBrk="0" hangingPunct="1">
        <a:lnSpc>
          <a:spcPct val="95000"/>
        </a:lnSpc>
        <a:spcBef>
          <a:spcPts val="1065"/>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91205" indent="-304800" algn="l" defTabSz="1219200" rtl="0" eaLnBrk="1" latinLnBrk="0" hangingPunct="1">
        <a:lnSpc>
          <a:spcPct val="95000"/>
        </a:lnSpc>
        <a:spcBef>
          <a:spcPts val="1065"/>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474085" indent="0" algn="l" defTabSz="1219200" rtl="0" eaLnBrk="1" latinLnBrk="0" hangingPunct="1">
        <a:lnSpc>
          <a:spcPct val="95000"/>
        </a:lnSpc>
        <a:spcBef>
          <a:spcPts val="1065"/>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print">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print">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B45BB83-98DD-49B4-A0FE-298AD381B62D}" type="datetimeFigureOut">
              <a:rPr lang="en-IN" smtClean="0"/>
              <a:pPr/>
              <a:t>19-07-2024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B1B59D-05E5-4CE5-B6A4-348368B735E2}"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65.xml"/><Relationship Id="rId4" Type="http://schemas.openxmlformats.org/officeDocument/2006/relationships/audio" Target="../media/audio2.wav"/></Relationships>
</file>

<file path=ppt/slides/_rels/slide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48.xml"/><Relationship Id="rId4" Type="http://schemas.openxmlformats.org/officeDocument/2006/relationships/audio" Target="../media/audio2.wav"/></Relationships>
</file>

<file path=ppt/slides/_rels/slide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015" y="1011078"/>
            <a:ext cx="5996578" cy="1015663"/>
          </a:xfrm>
          <a:prstGeom prst="rect">
            <a:avLst/>
          </a:prstGeom>
          <a:noFill/>
        </p:spPr>
        <p:txBody>
          <a:bodyPr wrap="none" lIns="91440" tIns="45720" rIns="91440" bIns="45720">
            <a:spAutoFit/>
          </a:bodyPr>
          <a:lstStyle/>
          <a:p>
            <a:pPr algn="just"/>
            <a:r>
              <a:rPr lang="en-US" sz="6000" b="1" i="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Table of contents</a:t>
            </a:r>
          </a:p>
        </p:txBody>
      </p:sp>
      <p:sp>
        <p:nvSpPr>
          <p:cNvPr id="6" name="Rectangle 5"/>
          <p:cNvSpPr/>
          <p:nvPr/>
        </p:nvSpPr>
        <p:spPr>
          <a:xfrm>
            <a:off x="0" y="2222500"/>
            <a:ext cx="12192000" cy="4164965"/>
          </a:xfrm>
          <a:prstGeom prst="rect">
            <a:avLst/>
          </a:prstGeom>
          <a:noFill/>
        </p:spPr>
        <p:txBody>
          <a:bodyPr wrap="square" lIns="91440" tIns="45720" rIns="91440" bIns="45720">
            <a:noAutofit/>
          </a:bodyPr>
          <a:lstStyle/>
          <a:p>
            <a:pPr marL="914400" indent="-914400" algn="just">
              <a:buAutoNum type="arabicPeriod"/>
            </a:pPr>
            <a:r>
              <a:rPr lang="en-US" sz="3000" b="1" i="1" cap="none" spc="0" dirty="0">
                <a:ln w="9525">
                  <a:solidFill>
                    <a:schemeClr val="bg1"/>
                  </a:solidFill>
                  <a:prstDash val="solid"/>
                </a:ln>
                <a:solidFill>
                  <a:schemeClr val="tx1"/>
                </a:solidFill>
              </a:rPr>
              <a:t>Objective</a:t>
            </a:r>
          </a:p>
          <a:p>
            <a:pPr marL="914400" indent="-914400" algn="just">
              <a:buAutoNum type="arabicPeriod"/>
            </a:pPr>
            <a:r>
              <a:rPr lang="en-US" sz="3000" b="1" i="1" dirty="0">
                <a:ln w="9525">
                  <a:solidFill>
                    <a:schemeClr val="bg1"/>
                  </a:solidFill>
                  <a:prstDash val="solid"/>
                </a:ln>
              </a:rPr>
              <a:t>Introduction</a:t>
            </a:r>
            <a:endParaRPr lang="en-US" sz="3000" b="1" i="1" cap="none" spc="0" dirty="0">
              <a:ln w="9525">
                <a:solidFill>
                  <a:schemeClr val="bg1"/>
                </a:solidFill>
                <a:prstDash val="solid"/>
              </a:ln>
              <a:solidFill>
                <a:schemeClr val="tx1"/>
              </a:solidFill>
            </a:endParaRPr>
          </a:p>
          <a:p>
            <a:pPr marL="914400" indent="-914400" algn="just">
              <a:buAutoNum type="arabicPeriod"/>
            </a:pPr>
            <a:r>
              <a:rPr lang="en-US" sz="3000" b="1" i="1" dirty="0">
                <a:ln w="9525">
                  <a:solidFill>
                    <a:schemeClr val="bg1"/>
                  </a:solidFill>
                  <a:prstDash val="solid"/>
                </a:ln>
              </a:rPr>
              <a:t>Overall work plan/Flow chart</a:t>
            </a:r>
            <a:r>
              <a:rPr lang="en-IN" altLang="en-US" sz="3000" b="1" i="1" dirty="0">
                <a:ln w="9525">
                  <a:solidFill>
                    <a:schemeClr val="bg1"/>
                  </a:solidFill>
                  <a:prstDash val="solid"/>
                </a:ln>
              </a:rPr>
              <a:t> </a:t>
            </a:r>
            <a:r>
              <a:rPr lang="en-US" sz="3000" b="1" i="1" dirty="0">
                <a:ln w="9525">
                  <a:solidFill>
                    <a:schemeClr val="bg1"/>
                  </a:solidFill>
                  <a:prstDash val="solid"/>
                </a:ln>
              </a:rPr>
              <a:t>of the project in diagram form</a:t>
            </a:r>
          </a:p>
          <a:p>
            <a:pPr marL="914400" indent="-914400" algn="just">
              <a:buAutoNum type="arabicPeriod"/>
            </a:pPr>
            <a:r>
              <a:rPr lang="en-IN" altLang="en-US" sz="3000" b="1" i="1" dirty="0">
                <a:ln w="9525">
                  <a:solidFill>
                    <a:schemeClr val="bg1"/>
                  </a:solidFill>
                  <a:prstDash val="solid"/>
                </a:ln>
              </a:rPr>
              <a:t>M</a:t>
            </a:r>
            <a:r>
              <a:rPr lang="en-US" sz="3000" b="1" i="1" dirty="0">
                <a:ln w="9525">
                  <a:solidFill>
                    <a:schemeClr val="bg1"/>
                  </a:solidFill>
                  <a:prstDash val="solid"/>
                </a:ln>
              </a:rPr>
              <a:t>odule of the project</a:t>
            </a:r>
          </a:p>
          <a:p>
            <a:pPr marL="914400" indent="-914400" algn="just">
              <a:buAutoNum type="arabicPeriod"/>
            </a:pPr>
            <a:r>
              <a:rPr lang="en-IN" altLang="en-US" sz="3000" b="1" i="1" dirty="0">
                <a:ln w="9525">
                  <a:solidFill>
                    <a:schemeClr val="bg1"/>
                  </a:solidFill>
                  <a:prstDash val="solid"/>
                </a:ln>
              </a:rPr>
              <a:t>Sample </a:t>
            </a:r>
            <a:r>
              <a:rPr lang="en-US" sz="3000" b="1" i="1" dirty="0">
                <a:ln w="9525">
                  <a:solidFill>
                    <a:schemeClr val="bg1"/>
                  </a:solidFill>
                  <a:prstDash val="solid"/>
                </a:ln>
              </a:rPr>
              <a:t>Output screen</a:t>
            </a:r>
          </a:p>
          <a:p>
            <a:pPr marL="914400" indent="-914400" algn="just">
              <a:buAutoNum type="arabicPeriod"/>
            </a:pPr>
            <a:r>
              <a:rPr lang="en-US" sz="3000" b="1" i="1" dirty="0">
                <a:ln w="9525">
                  <a:solidFill>
                    <a:schemeClr val="bg1"/>
                  </a:solidFill>
                  <a:prstDash val="solid"/>
                </a:ln>
              </a:rPr>
              <a:t>References</a:t>
            </a:r>
          </a:p>
          <a:p>
            <a:pPr algn="just"/>
            <a:endParaRPr lang="en-US" sz="3000" b="1" i="1" cap="none" spc="0" dirty="0">
              <a:ln w="9525">
                <a:solidFill>
                  <a:schemeClr val="bg1"/>
                </a:solidFill>
                <a:prstDash val="solid"/>
              </a:ln>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wind"/>
        <p:sndAc>
          <p:stSnd>
            <p:snd r:embed="rId2" name="wind.wav"/>
          </p:stSnd>
        </p:sndAc>
      </p:transition>
    </mc:Choice>
    <mc:Fallback xmlns="">
      <p:transition spd="slow">
        <p:fade/>
        <p:sndAc>
          <p:stSnd>
            <p:snd r:embed="rId3"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94355" y="48260"/>
            <a:ext cx="6002655" cy="875030"/>
          </a:xfrm>
          <a:prstGeom prst="rect">
            <a:avLst/>
          </a:prstGeom>
          <a:noFill/>
        </p:spPr>
        <p:txBody>
          <a:bodyPr wrap="none" lIns="91440" tIns="45720" rIns="91440" bIns="45720">
            <a:noAutofit/>
          </a:bodyPr>
          <a:lstStyle/>
          <a:p>
            <a:pPr algn="just"/>
            <a:r>
              <a:rPr lang="en-US" sz="4800" b="1" i="1" u="sng"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Objectives of the study</a:t>
            </a:r>
          </a:p>
        </p:txBody>
      </p:sp>
      <p:sp>
        <p:nvSpPr>
          <p:cNvPr id="2" name="Rectangle 1"/>
          <p:cNvSpPr/>
          <p:nvPr/>
        </p:nvSpPr>
        <p:spPr>
          <a:xfrm>
            <a:off x="-89649" y="646331"/>
            <a:ext cx="12281647" cy="646331"/>
          </a:xfrm>
          <a:prstGeom prst="rect">
            <a:avLst/>
          </a:prstGeom>
          <a:noFill/>
        </p:spPr>
        <p:txBody>
          <a:bodyPr wrap="square" lIns="91440" tIns="45720" rIns="91440" bIns="45720">
            <a:spAutoFit/>
          </a:bodyPr>
          <a:lstStyle/>
          <a:p>
            <a:pPr marL="571500" indent="-571500" algn="just">
              <a:buFont typeface="Wingdings" panose="05000000000000000000" pitchFamily="2" charset="2"/>
              <a:buChar char="§"/>
            </a:pPr>
            <a:endParaRPr lang="en-US" sz="3600" b="1" i="1" dirty="0">
              <a:solidFill>
                <a:srgbClr val="123C78"/>
              </a:solidFill>
              <a:effectLst/>
              <a:latin typeface="Roboto" panose="020B0604020202020204" pitchFamily="2" charset="0"/>
            </a:endParaRPr>
          </a:p>
        </p:txBody>
      </p:sp>
      <p:sp>
        <p:nvSpPr>
          <p:cNvPr id="3" name="Rectangle 2"/>
          <p:cNvSpPr/>
          <p:nvPr/>
        </p:nvSpPr>
        <p:spPr>
          <a:xfrm>
            <a:off x="-89650" y="1785104"/>
            <a:ext cx="12281647" cy="400110"/>
          </a:xfrm>
          <a:prstGeom prst="rect">
            <a:avLst/>
          </a:prstGeom>
          <a:noFill/>
        </p:spPr>
        <p:txBody>
          <a:bodyPr wrap="square" lIns="91440" tIns="45720" rIns="91440" bIns="45720">
            <a:spAutoFit/>
          </a:bodyPr>
          <a:lstStyle/>
          <a:p>
            <a:pPr marL="571500" indent="-571500" algn="just">
              <a:buFont typeface="Wingdings" panose="05000000000000000000" pitchFamily="2" charset="2"/>
              <a:buChar char="§"/>
            </a:pPr>
            <a:endParaRPr lang="en-US" sz="2000" b="1" i="1" cap="none" spc="0" dirty="0">
              <a:ln w="13462">
                <a:solidFill>
                  <a:schemeClr val="bg1"/>
                </a:solidFill>
                <a:prstDash val="solid"/>
              </a:ln>
              <a:solidFill>
                <a:schemeClr val="tx1">
                  <a:lumMod val="85000"/>
                  <a:lumOff val="15000"/>
                </a:schemeClr>
              </a:solidFill>
              <a:effectLst>
                <a:outerShdw blurRad="38100" dist="38100" dir="2700000" algn="tl">
                  <a:srgbClr val="000000">
                    <a:alpha val="43137"/>
                  </a:srgbClr>
                </a:outerShdw>
              </a:effectLst>
            </a:endParaRPr>
          </a:p>
        </p:txBody>
      </p:sp>
      <p:sp>
        <p:nvSpPr>
          <p:cNvPr id="5" name="Rectangle 4"/>
          <p:cNvSpPr/>
          <p:nvPr/>
        </p:nvSpPr>
        <p:spPr>
          <a:xfrm>
            <a:off x="-89651" y="3046988"/>
            <a:ext cx="12281648" cy="400110"/>
          </a:xfrm>
          <a:prstGeom prst="rect">
            <a:avLst/>
          </a:prstGeom>
          <a:noFill/>
        </p:spPr>
        <p:txBody>
          <a:bodyPr wrap="square" lIns="91440" tIns="45720" rIns="91440" bIns="45720">
            <a:spAutoFit/>
          </a:bodyPr>
          <a:lstStyle/>
          <a:p>
            <a:pPr marL="571500" indent="-571500" algn="just">
              <a:buFont typeface="Wingdings" panose="05000000000000000000" pitchFamily="2" charset="2"/>
              <a:buChar char="§"/>
            </a:pPr>
            <a:endParaRPr lang="en-US" sz="2000" b="1" i="1" cap="none" spc="0" dirty="0">
              <a:ln w="13462">
                <a:solidFill>
                  <a:schemeClr val="bg1"/>
                </a:solidFill>
                <a:prstDash val="solid"/>
              </a:ln>
              <a:solidFill>
                <a:schemeClr val="tx1">
                  <a:lumMod val="85000"/>
                  <a:lumOff val="15000"/>
                </a:schemeClr>
              </a:solidFill>
              <a:effectLst>
                <a:outerShdw blurRad="38100" dist="38100" dir="2700000" algn="tl">
                  <a:srgbClr val="000000">
                    <a:alpha val="43137"/>
                  </a:srgbClr>
                </a:outerShdw>
              </a:effectLst>
            </a:endParaRPr>
          </a:p>
        </p:txBody>
      </p:sp>
      <p:sp>
        <p:nvSpPr>
          <p:cNvPr id="6" name="Rectangle 5"/>
          <p:cNvSpPr/>
          <p:nvPr/>
        </p:nvSpPr>
        <p:spPr>
          <a:xfrm>
            <a:off x="-89652" y="4616648"/>
            <a:ext cx="11842167" cy="400110"/>
          </a:xfrm>
          <a:prstGeom prst="rect">
            <a:avLst/>
          </a:prstGeom>
          <a:noFill/>
        </p:spPr>
        <p:txBody>
          <a:bodyPr wrap="square" lIns="91440" tIns="45720" rIns="91440" bIns="45720">
            <a:spAutoFit/>
          </a:bodyPr>
          <a:lstStyle/>
          <a:p>
            <a:pPr marL="571500" indent="-571500" algn="just">
              <a:buFont typeface="Wingdings" panose="05000000000000000000" pitchFamily="2" charset="2"/>
              <a:buChar char="§"/>
            </a:pPr>
            <a:endParaRPr lang="en-US" sz="2000" b="1" i="1" cap="none" spc="0" dirty="0">
              <a:ln w="13462">
                <a:solidFill>
                  <a:schemeClr val="bg1"/>
                </a:solidFill>
                <a:prstDash val="solid"/>
              </a:ln>
              <a:solidFill>
                <a:schemeClr val="tx1">
                  <a:lumMod val="85000"/>
                  <a:lumOff val="15000"/>
                </a:schemeClr>
              </a:solidFill>
              <a:effectLst>
                <a:outerShdw blurRad="38100" dist="38100" dir="2700000" algn="tl">
                  <a:srgbClr val="000000">
                    <a:alpha val="43137"/>
                  </a:srgbClr>
                </a:outerShdw>
              </a:effectLst>
            </a:endParaRPr>
          </a:p>
        </p:txBody>
      </p:sp>
      <p:sp>
        <p:nvSpPr>
          <p:cNvPr id="7" name="Rectangle 6"/>
          <p:cNvSpPr/>
          <p:nvPr/>
        </p:nvSpPr>
        <p:spPr>
          <a:xfrm>
            <a:off x="115330" y="988541"/>
            <a:ext cx="11944866" cy="400110"/>
          </a:xfrm>
          <a:prstGeom prst="rect">
            <a:avLst/>
          </a:prstGeom>
          <a:noFill/>
        </p:spPr>
        <p:txBody>
          <a:bodyPr wrap="square" lIns="91440" tIns="45720" rIns="91440" bIns="45720">
            <a:spAutoFit/>
          </a:bodyPr>
          <a:lstStyle/>
          <a:p>
            <a:pPr marL="571500" indent="-571500" algn="just">
              <a:buFont typeface="Wingdings" panose="05000000000000000000" pitchFamily="2" charset="2"/>
              <a:buChar char="§"/>
            </a:pPr>
            <a:endParaRPr lang="en-US" sz="2000" b="1" i="1" cap="none" spc="0" dirty="0">
              <a:ln w="13462">
                <a:solidFill>
                  <a:schemeClr val="bg1"/>
                </a:solidFill>
                <a:prstDash val="solid"/>
              </a:ln>
              <a:solidFill>
                <a:schemeClr val="tx1">
                  <a:lumMod val="85000"/>
                  <a:lumOff val="15000"/>
                </a:schemeClr>
              </a:solidFill>
              <a:effectLst>
                <a:outerShdw blurRad="38100" dist="38100" dir="2700000" algn="tl">
                  <a:srgbClr val="000000">
                    <a:alpha val="43137"/>
                  </a:srgbClr>
                </a:outerShdw>
              </a:effectLst>
            </a:endParaRPr>
          </a:p>
        </p:txBody>
      </p:sp>
      <p:sp>
        <p:nvSpPr>
          <p:cNvPr id="8" name="TextBox 7"/>
          <p:cNvSpPr txBox="1"/>
          <p:nvPr/>
        </p:nvSpPr>
        <p:spPr>
          <a:xfrm>
            <a:off x="345233" y="1054360"/>
            <a:ext cx="11731832" cy="4815100"/>
          </a:xfrm>
          <a:prstGeom prst="rect">
            <a:avLst/>
          </a:prstGeom>
          <a:noFill/>
        </p:spPr>
        <p:txBody>
          <a:bodyPr wrap="square" rtlCol="0">
            <a:noAutofit/>
          </a:bodyPr>
          <a:lstStyle/>
          <a:p>
            <a:r>
              <a:rPr lang="en-IN" sz="2400" dirty="0">
                <a:solidFill>
                  <a:schemeClr val="tx1">
                    <a:lumMod val="85000"/>
                    <a:lumOff val="15000"/>
                  </a:schemeClr>
                </a:solidFill>
                <a:latin typeface="Amasis MT Pro Medium" panose="02040604050005020304" pitchFamily="18" charset="0"/>
              </a:rPr>
              <a:t>.  </a:t>
            </a:r>
            <a:r>
              <a:rPr lang="en-IN" sz="2400" dirty="0">
                <a:solidFill>
                  <a:schemeClr val="tx1">
                    <a:lumMod val="85000"/>
                    <a:lumOff val="15000"/>
                  </a:schemeClr>
                </a:solidFill>
                <a:latin typeface="Amasis MT Pro Medium" panose="02040604050005020304" pitchFamily="18" charset="0"/>
                <a:cs typeface="Calibri Light" panose="020F0302020204030204" charset="0"/>
              </a:rPr>
              <a:t>This project mainly explains the various actions related to student details. This project shows some ease in adding, editing and deleting the student details. It also provides a less time consuming process for viewing, adding, editing and deleting the marks of the students.</a:t>
            </a:r>
          </a:p>
          <a:p>
            <a:r>
              <a:rPr lang="en-IN" sz="2400" dirty="0">
                <a:solidFill>
                  <a:schemeClr val="tx1">
                    <a:lumMod val="85000"/>
                    <a:lumOff val="15000"/>
                  </a:schemeClr>
                </a:solidFill>
                <a:latin typeface="Amasis MT Pro Medium" panose="02040604050005020304" pitchFamily="18" charset="0"/>
                <a:cs typeface="Calibri Light" panose="020F0302020204030204" charset="0"/>
              </a:rPr>
              <a:t>. </a:t>
            </a:r>
            <a:r>
              <a:rPr sz="2400" dirty="0">
                <a:solidFill>
                  <a:schemeClr val="tx1">
                    <a:lumMod val="85000"/>
                    <a:lumOff val="15000"/>
                  </a:schemeClr>
                </a:solidFill>
                <a:latin typeface="Amasis MT Pro Medium" panose="02040604050005020304" pitchFamily="18" charset="0"/>
                <a:cs typeface="Calibri Light" panose="020F0302020204030204" charset="0"/>
              </a:rPr>
              <a:t>A student information system (SIS), student management system, school administration software or student administration system is a management information system for education sector establishments used to manage student data. It integrates students, parents, teachers and the administration</a:t>
            </a:r>
            <a:r>
              <a:rPr sz="2800" dirty="0">
                <a:solidFill>
                  <a:schemeClr val="tx1">
                    <a:lumMod val="85000"/>
                    <a:lumOff val="15000"/>
                  </a:schemeClr>
                </a:solidFill>
                <a:latin typeface="Amasis MT Pro Medium" panose="02040604050005020304" pitchFamily="18" charset="0"/>
                <a:cs typeface="Calibri Light" panose="020F0302020204030204" charset="0"/>
              </a:rPr>
              <a:t>. </a:t>
            </a:r>
          </a:p>
          <a:p>
            <a:endParaRPr sz="3200" dirty="0">
              <a:solidFill>
                <a:schemeClr val="tx1">
                  <a:lumMod val="85000"/>
                  <a:lumOff val="15000"/>
                </a:schemeClr>
              </a:solidFill>
              <a:latin typeface="Calibri Light" panose="020F0302020204030204" charset="0"/>
              <a:cs typeface="Calibri Light" panose="020F030202020403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wind"/>
        <p:sndAc>
          <p:stSnd>
            <p:snd r:embed="rId2" name="wind.wav"/>
          </p:stSnd>
        </p:sndAc>
      </p:transition>
    </mc:Choice>
    <mc:Fallback xmlns="">
      <p:transition spd="slow">
        <p:fade/>
        <p:sndAc>
          <p:stSnd>
            <p:snd r:embed="rId3"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2800" y="965961"/>
            <a:ext cx="3130985" cy="584775"/>
          </a:xfrm>
          <a:prstGeom prst="rect">
            <a:avLst/>
          </a:prstGeom>
          <a:noFill/>
        </p:spPr>
        <p:txBody>
          <a:bodyPr wrap="none" lIns="91440" tIns="45720" rIns="91440" bIns="45720">
            <a:spAutoFit/>
          </a:bodyPr>
          <a:lstStyle/>
          <a:p>
            <a:pPr algn="just"/>
            <a:r>
              <a:rPr lang="en-US" sz="3200" b="1" i="1" u="sng"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INTRODUCTION</a:t>
            </a:r>
          </a:p>
        </p:txBody>
      </p:sp>
      <p:sp>
        <p:nvSpPr>
          <p:cNvPr id="5" name="TextBox 4"/>
          <p:cNvSpPr txBox="1"/>
          <p:nvPr/>
        </p:nvSpPr>
        <p:spPr>
          <a:xfrm>
            <a:off x="215991" y="2108719"/>
            <a:ext cx="11260662" cy="4893647"/>
          </a:xfrm>
          <a:prstGeom prst="rect">
            <a:avLst/>
          </a:prstGeom>
          <a:noFill/>
        </p:spPr>
        <p:txBody>
          <a:bodyPr wrap="square">
            <a:spAutoFit/>
          </a:bodyPr>
          <a:lstStyle/>
          <a:p>
            <a:pPr algn="just"/>
            <a:endParaRPr lang="en-US" b="1" dirty="0">
              <a:latin typeface="Bahnschrift" panose="020B0502040204020203" pitchFamily="34" charset="0"/>
            </a:endParaRPr>
          </a:p>
          <a:p>
            <a:pPr algn="just"/>
            <a:r>
              <a:rPr lang="en-US" b="1" dirty="0">
                <a:latin typeface="Bahnschrift" panose="020B0502040204020203" pitchFamily="34" charset="0"/>
              </a:rPr>
              <a:t>.</a:t>
            </a:r>
            <a:r>
              <a:rPr lang="en-US" dirty="0">
                <a:solidFill>
                  <a:schemeClr val="bg1">
                    <a:lumMod val="85000"/>
                    <a:lumOff val="15000"/>
                  </a:schemeClr>
                </a:solidFill>
                <a:latin typeface="Bahnschrift" panose="020B0502040204020203" pitchFamily="34" charset="0"/>
              </a:rPr>
              <a:t> </a:t>
            </a:r>
            <a:r>
              <a:rPr dirty="0">
                <a:solidFill>
                  <a:schemeClr val="tx1">
                    <a:lumMod val="85000"/>
                    <a:lumOff val="15000"/>
                  </a:schemeClr>
                </a:solidFill>
                <a:latin typeface="Bahnschrift SemiCondensed" panose="020B0502040204020203" pitchFamily="34" charset="0"/>
                <a:sym typeface="+mn-ea"/>
              </a:rPr>
              <a:t>Student  Management  System  is  software  which  is  helpful  for  students  as  well  as  the school  authorities.  In  the  current  system  all  the  activities  are  done  manually.  It  is  very  time consuming and costly. Our Student Management System deals with the various activities related to the students.</a:t>
            </a:r>
          </a:p>
          <a:p>
            <a:pPr algn="just"/>
            <a:r>
              <a:rPr lang="en-IN" dirty="0">
                <a:solidFill>
                  <a:schemeClr val="tx1">
                    <a:lumMod val="85000"/>
                    <a:lumOff val="15000"/>
                  </a:schemeClr>
                </a:solidFill>
                <a:latin typeface="Bahnschrift SemiCondensed" panose="020B0502040204020203" pitchFamily="34" charset="0"/>
                <a:sym typeface="+mn-ea"/>
              </a:rPr>
              <a:t>There are mainly 3 modules in this software</a:t>
            </a:r>
          </a:p>
          <a:p>
            <a:pPr algn="just"/>
            <a:r>
              <a:rPr lang="en-IN" dirty="0">
                <a:solidFill>
                  <a:schemeClr val="tx1">
                    <a:lumMod val="85000"/>
                    <a:lumOff val="15000"/>
                  </a:schemeClr>
                </a:solidFill>
                <a:latin typeface="Bahnschrift SemiCondensed" panose="020B0502040204020203" pitchFamily="34" charset="0"/>
                <a:sym typeface="+mn-ea"/>
              </a:rPr>
              <a:t>     -&gt;User module</a:t>
            </a:r>
          </a:p>
          <a:p>
            <a:pPr algn="just"/>
            <a:r>
              <a:rPr lang="en-IN" dirty="0">
                <a:solidFill>
                  <a:schemeClr val="tx1">
                    <a:lumMod val="85000"/>
                    <a:lumOff val="15000"/>
                  </a:schemeClr>
                </a:solidFill>
                <a:latin typeface="Bahnschrift SemiCondensed" panose="020B0502040204020203" pitchFamily="34" charset="0"/>
                <a:sym typeface="+mn-ea"/>
              </a:rPr>
              <a:t>     -&gt;Student Module</a:t>
            </a:r>
          </a:p>
          <a:p>
            <a:pPr algn="just"/>
            <a:r>
              <a:rPr lang="en-IN" dirty="0">
                <a:solidFill>
                  <a:schemeClr val="tx1">
                    <a:lumMod val="85000"/>
                    <a:lumOff val="15000"/>
                  </a:schemeClr>
                </a:solidFill>
                <a:latin typeface="Bahnschrift SemiCondensed" panose="020B0502040204020203" pitchFamily="34" charset="0"/>
                <a:sym typeface="+mn-ea"/>
              </a:rPr>
              <a:t>     -&gt;Mark managementModule.</a:t>
            </a:r>
          </a:p>
          <a:p>
            <a:pPr algn="just"/>
            <a:endParaRPr lang="en-IN" altLang="en-US" dirty="0">
              <a:solidFill>
                <a:schemeClr val="tx1">
                  <a:lumMod val="95000"/>
                </a:schemeClr>
              </a:solidFill>
              <a:latin typeface="Bahnschrift" panose="020B0502040204020203" pitchFamily="34" charset="0"/>
            </a:endParaRPr>
          </a:p>
          <a:p>
            <a:pPr algn="just"/>
            <a:r>
              <a:rPr lang="en-IN" altLang="en-US" dirty="0">
                <a:solidFill>
                  <a:schemeClr val="tx1">
                    <a:lumMod val="95000"/>
                  </a:schemeClr>
                </a:solidFill>
                <a:latin typeface="Bahnschrift" panose="020B0502040204020203" pitchFamily="34" charset="0"/>
              </a:rPr>
              <a:t>.</a:t>
            </a:r>
            <a:r>
              <a:rPr lang="en-US" dirty="0">
                <a:solidFill>
                  <a:schemeClr val="tx1">
                    <a:lumMod val="85000"/>
                    <a:lumOff val="15000"/>
                  </a:schemeClr>
                </a:solidFill>
                <a:latin typeface="Bahnschrift SemiCondensed" panose="020B0502040204020203" pitchFamily="34" charset="0"/>
                <a:sym typeface="+mn-ea"/>
              </a:rPr>
              <a:t>In  the  Software  we  can  register  as  a  user  and  user  has  of  two  types,  student  and administrator.  Administrator  has  the  power  to  add  new  user  and  can  edit  and  delete  a  user.  A student can register as user and can add edit and delete his profile. The administrator can add edit and delete marks for the student. All the users can see the marks.</a:t>
            </a:r>
          </a:p>
          <a:p>
            <a:pPr algn="just"/>
            <a:endParaRPr lang="en-US" sz="2400" dirty="0">
              <a:solidFill>
                <a:schemeClr val="tx1">
                  <a:lumMod val="85000"/>
                  <a:lumOff val="15000"/>
                </a:schemeClr>
              </a:solidFill>
              <a:latin typeface="Bahnschrift SemiCondensed" panose="020B0502040204020203" pitchFamily="34" charset="0"/>
            </a:endParaRPr>
          </a:p>
          <a:p>
            <a:pPr algn="just"/>
            <a:endParaRPr lang="en-US" sz="2400" dirty="0">
              <a:solidFill>
                <a:schemeClr val="bg1">
                  <a:lumMod val="85000"/>
                  <a:lumOff val="15000"/>
                </a:schemeClr>
              </a:solidFill>
              <a:latin typeface="Bahnschrift" panose="020B0502040204020203" pitchFamily="34" charset="0"/>
            </a:endParaRPr>
          </a:p>
          <a:p>
            <a:pPr algn="just"/>
            <a:endParaRPr lang="en-US" sz="2400" dirty="0">
              <a:solidFill>
                <a:schemeClr val="bg1">
                  <a:lumMod val="85000"/>
                  <a:lumOff val="15000"/>
                </a:schemeClr>
              </a:solidFill>
              <a:latin typeface="Bahnschrift" panose="020B0502040204020203" pitchFamily="34" charset="0"/>
            </a:endParaRPr>
          </a:p>
          <a:p>
            <a:pPr algn="just"/>
            <a:endParaRPr lang="en-US" sz="2400" b="1" dirty="0">
              <a:solidFill>
                <a:schemeClr val="bg1">
                  <a:lumMod val="85000"/>
                  <a:lumOff val="15000"/>
                </a:schemeClr>
              </a:solidFill>
              <a:effectLst>
                <a:outerShdw blurRad="38100" dist="38100" dir="2700000" algn="tl">
                  <a:srgbClr val="000000">
                    <a:alpha val="43137"/>
                  </a:srgbClr>
                </a:outerShdw>
              </a:effectLst>
              <a:latin typeface="CircularS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wind"/>
        <p:sndAc>
          <p:stSnd>
            <p:snd r:embed="rId2" name="wind.wav"/>
          </p:stSnd>
        </p:sndAc>
      </p:transition>
    </mc:Choice>
    <mc:Fallback xmlns="">
      <p:transition spd="slow">
        <p:fade/>
        <p:sndAc>
          <p:stSnd>
            <p:snd r:embed="rId3"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3118" y="653143"/>
            <a:ext cx="7277877" cy="410547"/>
          </a:xfrm>
          <a:prstGeom prst="rect">
            <a:avLst/>
          </a:prstGeom>
          <a:noFill/>
        </p:spPr>
        <p:txBody>
          <a:bodyPr wrap="none" lIns="91440" tIns="45720" rIns="91440" bIns="45720">
            <a:noAutofit/>
          </a:bodyPr>
          <a:lstStyle/>
          <a:p>
            <a:pPr algn="just"/>
            <a:r>
              <a:rPr lang="en-US" sz="3200" b="1" i="1"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Flow chart/DFD of the study</a:t>
            </a:r>
          </a:p>
        </p:txBody>
      </p:sp>
      <p:pic>
        <p:nvPicPr>
          <p:cNvPr id="3" name="Content Placeholder 2" descr="Screenshot (313)"/>
          <p:cNvPicPr>
            <a:picLocks noGrp="1" noChangeAspect="1"/>
          </p:cNvPicPr>
          <p:nvPr>
            <p:ph idx="1"/>
          </p:nvPr>
        </p:nvPicPr>
        <p:blipFill>
          <a:blip r:embed="rId3"/>
          <a:stretch>
            <a:fillRect/>
          </a:stretch>
        </p:blipFill>
        <p:spPr>
          <a:xfrm>
            <a:off x="1289896" y="1293326"/>
            <a:ext cx="9612207" cy="491153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2" name="wind.wav"/>
          </p:stSnd>
        </p:sndAc>
      </p:transition>
    </mc:Choice>
    <mc:Fallback xmlns="">
      <p:transition spd="slow">
        <p:fade/>
        <p:sndAc>
          <p:stSnd>
            <p:snd r:embed="rId4"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25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52846" y="184785"/>
            <a:ext cx="3013788" cy="646331"/>
          </a:xfrm>
          <a:prstGeom prst="rect">
            <a:avLst/>
          </a:prstGeom>
          <a:noFill/>
        </p:spPr>
        <p:txBody>
          <a:bodyPr wrap="square" lIns="91440" tIns="45720" rIns="91440" bIns="45720">
            <a:spAutoFit/>
          </a:bodyPr>
          <a:lstStyle/>
          <a:p>
            <a:pPr algn="ctr"/>
            <a:r>
              <a:rPr lang="en-I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PYTHON</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5" name="TextBox 14"/>
          <p:cNvSpPr txBox="1"/>
          <p:nvPr/>
        </p:nvSpPr>
        <p:spPr>
          <a:xfrm>
            <a:off x="718456" y="1054358"/>
            <a:ext cx="10804849" cy="4394719"/>
          </a:xfrm>
          <a:prstGeom prst="rect">
            <a:avLst/>
          </a:prstGeom>
          <a:noFill/>
        </p:spPr>
        <p:txBody>
          <a:bodyPr wrap="square">
            <a:noAutofit/>
          </a:bodyPr>
          <a:lstStyle/>
          <a:p>
            <a:pPr marL="342900" indent="-342900" algn="just">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 supports modules and packages, which encourages program modularity and code reuse. The Python interpreter and the extensive standard library are available in source or binary form without charge for all major platforms, and can be freely distributed.</a:t>
            </a:r>
          </a:p>
          <a:p>
            <a:pPr marL="342900" indent="-342900" algn="just">
              <a:buFont typeface="Arial" panose="020B0604020202020204" pitchFamily="34" charset="0"/>
              <a:buChar char="•"/>
            </a:pP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r>
              <a:rPr lang="en-IN" altLang="en-US" sz="1600" i="1" dirty="0" err="1">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Tkinter</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is a Python binding to the Tk GUI toolkit. It is the standard Python interface to the Tk GUI toolkit, and is Python's de facto standard GUI. </a:t>
            </a:r>
            <a:r>
              <a:rPr lang="en-IN" altLang="en-US" sz="1600" i="1" dirty="0" err="1">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Tkinter</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is included with standard Linux, Microsoft Windows and macOS installs of Python. A window which acts as a child of the primary window. It will be decorated with the standard frame and controls for the desktop manager. It can be moved around the desktop and can usually be resized. </a:t>
            </a:r>
          </a:p>
          <a:p>
            <a:pPr marL="342900" indent="-342900" algn="just">
              <a:buFont typeface="Arial" panose="020B0604020202020204" pitchFamily="34" charset="0"/>
              <a:buChar char="•"/>
            </a:pPr>
            <a:r>
              <a:rPr lang="en-IN" altLang="en-US" sz="1600" b="1" i="1" dirty="0">
                <a:solidFill>
                  <a:schemeClr val="tx2">
                    <a:lumMod val="50000"/>
                  </a:schemeClr>
                </a:solidFill>
                <a:latin typeface="Calibri" panose="020F0502020204030204" pitchFamily="34" charset="0"/>
                <a:ea typeface="Calibri" panose="020F0502020204030204" pitchFamily="34" charset="0"/>
                <a:cs typeface="Times New Roman" panose="02020603050405020304" pitchFamily="18" charset="0"/>
              </a:rPr>
              <a:t>Widget</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a:t>
            </a:r>
          </a:p>
          <a:p>
            <a:pPr marL="342900" indent="-342900" algn="just">
              <a:buFont typeface="Arial" panose="020B0604020202020204" pitchFamily="34" charset="0"/>
              <a:buChar char="•"/>
            </a:pP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The generic term for any of the building blocks that make up an application in a graphical user interface.</a:t>
            </a:r>
          </a:p>
          <a:p>
            <a:pPr marL="342900" indent="-342900" algn="just">
              <a:buFont typeface="Arial" panose="020B0604020202020204" pitchFamily="34" charset="0"/>
              <a:buChar char="•"/>
            </a:pP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Core widgets: The containers: frame, </a:t>
            </a:r>
            <a:r>
              <a:rPr lang="en-IN" altLang="en-US" sz="1600" i="1" dirty="0" err="1">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labelframe</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a:t>
            </a:r>
            <a:r>
              <a:rPr lang="en-IN" altLang="en-US" sz="1600" i="1" dirty="0" err="1">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toplevel</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paned window. The buttons: button, </a:t>
            </a:r>
            <a:r>
              <a:rPr lang="en-IN" altLang="en-US" sz="1600" i="1" dirty="0" err="1">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radiobutton</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a:t>
            </a:r>
            <a:r>
              <a:rPr lang="en-IN" altLang="en-US" sz="1600" i="1" dirty="0" err="1">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checkbutton</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(checkbox), and </a:t>
            </a:r>
            <a:r>
              <a:rPr lang="en-IN" altLang="en-US" sz="1600" i="1" dirty="0" err="1">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menubutton</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The text widgets: label, message, text. The entry widgets: scale, scrollbar, </a:t>
            </a:r>
            <a:r>
              <a:rPr lang="en-IN" altLang="en-US" sz="1600" i="1" dirty="0" err="1">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listbox</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slider, </a:t>
            </a:r>
            <a:r>
              <a:rPr lang="en-IN" altLang="en-US" sz="1600" i="1" dirty="0" err="1">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spinbox</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entry (</a:t>
            </a:r>
            <a:r>
              <a:rPr lang="en-IN" altLang="en-US" sz="1600" i="1" dirty="0" err="1">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singleline</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a:t>
            </a:r>
            <a:r>
              <a:rPr lang="en-IN" altLang="en-US" sz="1600" i="1" dirty="0" err="1">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optionmenu</a:t>
            </a:r>
            <a:r>
              <a:rPr lang="en-IN" altLang="en-US" sz="1600" i="1"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 text (multiline), and canvas.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2" name="wind.wav"/>
          </p:stSnd>
        </p:sndAc>
      </p:transition>
    </mc:Choice>
    <mc:Fallback xmlns="">
      <p:transition spd="slow">
        <p:fade/>
        <p:sndAc>
          <p:stSnd>
            <p:snd r:embed="rId3"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50" fill="hold">
                                          <p:stCondLst>
                                            <p:cond delay="0"/>
                                          </p:stCondLst>
                                        </p:cTn>
                                        <p:tgtEl>
                                          <p:spTgt spid="3"/>
                                        </p:tgtEl>
                                        <p:attrNameLst>
                                          <p:attrName>r</p:attrName>
                                        </p:attrNameLst>
                                      </p:cBhvr>
                                    </p:animRot>
                                    <p:animRot by="-240000">
                                      <p:cBhvr>
                                        <p:cTn id="7" dur="300" fill="hold">
                                          <p:stCondLst>
                                            <p:cond delay="300"/>
                                          </p:stCondLst>
                                        </p:cTn>
                                        <p:tgtEl>
                                          <p:spTgt spid="3"/>
                                        </p:tgtEl>
                                        <p:attrNameLst>
                                          <p:attrName>r</p:attrName>
                                        </p:attrNameLst>
                                      </p:cBhvr>
                                    </p:animRot>
                                    <p:animRot by="240000">
                                      <p:cBhvr>
                                        <p:cTn id="8" dur="300" fill="hold">
                                          <p:stCondLst>
                                            <p:cond delay="600"/>
                                          </p:stCondLst>
                                        </p:cTn>
                                        <p:tgtEl>
                                          <p:spTgt spid="3"/>
                                        </p:tgtEl>
                                        <p:attrNameLst>
                                          <p:attrName>r</p:attrName>
                                        </p:attrNameLst>
                                      </p:cBhvr>
                                    </p:animRot>
                                    <p:animRot by="-240000">
                                      <p:cBhvr>
                                        <p:cTn id="9" dur="300" fill="hold">
                                          <p:stCondLst>
                                            <p:cond delay="900"/>
                                          </p:stCondLst>
                                        </p:cTn>
                                        <p:tgtEl>
                                          <p:spTgt spid="3"/>
                                        </p:tgtEl>
                                        <p:attrNameLst>
                                          <p:attrName>r</p:attrName>
                                        </p:attrNameLst>
                                      </p:cBhvr>
                                    </p:animRot>
                                    <p:animRot by="120000">
                                      <p:cBhvr>
                                        <p:cTn id="10" dur="300" fill="hold">
                                          <p:stCondLst>
                                            <p:cond delay="12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9209" y="233265"/>
            <a:ext cx="9134670" cy="3424334"/>
          </a:xfrm>
        </p:spPr>
        <p:txBody>
          <a:bodyPr>
            <a:normAutofit fontScale="85000" lnSpcReduction="20000"/>
          </a:bodyPr>
          <a:lstStyle/>
          <a:p>
            <a:pPr marL="342900" indent="-342900" algn="l">
              <a:buFont typeface="Arial" panose="020B0604020202020204" pitchFamily="34" charset="0"/>
              <a:buChar char="•"/>
            </a:pPr>
            <a:r>
              <a:rPr lang="en-IN" altLang="en-US" dirty="0"/>
              <a:t> </a:t>
            </a:r>
            <a:r>
              <a:rPr lang="en-US" dirty="0" err="1"/>
              <a:t>Tkinter</a:t>
            </a:r>
            <a:r>
              <a:rPr lang="en-US" dirty="0"/>
              <a:t> provides three modules that allow pop-up dialogs to be displayed: </a:t>
            </a:r>
            <a:r>
              <a:rPr lang="en-US" dirty="0" err="1"/>
              <a:t>tk.messagebox</a:t>
            </a:r>
            <a:r>
              <a:rPr lang="en-US" dirty="0"/>
              <a:t> (confirmation, information, warning and error dialogs), </a:t>
            </a:r>
            <a:r>
              <a:rPr lang="en-US" dirty="0" err="1"/>
              <a:t>tk.filedialog</a:t>
            </a:r>
            <a:r>
              <a:rPr lang="en-US" dirty="0"/>
              <a:t> (single file, multiple file and directory selection dialogs) and </a:t>
            </a:r>
            <a:r>
              <a:rPr lang="en-US" dirty="0" err="1"/>
              <a:t>tk.colorchooser</a:t>
            </a:r>
            <a:r>
              <a:rPr lang="en-US" dirty="0"/>
              <a:t> (</a:t>
            </a:r>
            <a:r>
              <a:rPr lang="en-US" dirty="0" err="1"/>
              <a:t>colour</a:t>
            </a:r>
            <a:r>
              <a:rPr lang="en-US" dirty="0"/>
              <a:t> picker).</a:t>
            </a:r>
          </a:p>
          <a:p>
            <a:pPr marL="342900" indent="-342900" algn="l">
              <a:buFont typeface="Arial" panose="020B0604020202020204" pitchFamily="34" charset="0"/>
              <a:buChar char="•"/>
            </a:pPr>
            <a:r>
              <a:rPr lang="en-US" b="1" dirty="0">
                <a:solidFill>
                  <a:schemeClr val="tx2">
                    <a:lumMod val="50000"/>
                  </a:schemeClr>
                </a:solidFill>
              </a:rPr>
              <a:t>Frame</a:t>
            </a:r>
            <a:r>
              <a:rPr lang="en-IN" altLang="en-US" b="1" dirty="0">
                <a:solidFill>
                  <a:schemeClr val="tx2">
                    <a:lumMod val="50000"/>
                  </a:schemeClr>
                </a:solidFill>
              </a:rPr>
              <a:t>-</a:t>
            </a:r>
            <a:r>
              <a:rPr lang="en-IN" altLang="en-US" dirty="0"/>
              <a:t>   </a:t>
            </a:r>
            <a:r>
              <a:rPr lang="en-US" dirty="0"/>
              <a:t>In </a:t>
            </a:r>
            <a:r>
              <a:rPr lang="en-US" dirty="0" err="1"/>
              <a:t>Tkinter</a:t>
            </a:r>
            <a:r>
              <a:rPr lang="en-US" dirty="0"/>
              <a:t>, the Frame widget is the basic unit of organization for complex layouts. A frame is a rectangular area that can contain other widgets.</a:t>
            </a:r>
          </a:p>
          <a:p>
            <a:pPr marL="342900" indent="-342900" algn="l">
              <a:buFont typeface="Arial" panose="020B0604020202020204" pitchFamily="34" charset="0"/>
              <a:buChar char="•"/>
            </a:pPr>
            <a:r>
              <a:rPr lang="en-US" b="1" dirty="0">
                <a:solidFill>
                  <a:schemeClr val="tx2">
                    <a:lumMod val="50000"/>
                  </a:schemeClr>
                </a:solidFill>
              </a:rPr>
              <a:t>Child and parent</a:t>
            </a:r>
            <a:r>
              <a:rPr lang="en-IN" altLang="en-US" b="1" dirty="0">
                <a:solidFill>
                  <a:schemeClr val="tx2">
                    <a:lumMod val="50000"/>
                  </a:schemeClr>
                </a:solidFill>
              </a:rPr>
              <a:t>-</a:t>
            </a:r>
            <a:r>
              <a:rPr lang="en-IN" altLang="en-US" dirty="0"/>
              <a:t>     </a:t>
            </a:r>
            <a:r>
              <a:rPr lang="en-US" dirty="0"/>
              <a:t>When any widget is created, a parent–child relationship is created. For example, if you place a text label inside a frame, the frame is the parent of the label.</a:t>
            </a:r>
          </a:p>
          <a:p>
            <a:pPr marL="342900" indent="-342900" algn="l">
              <a:buFont typeface="Arial" panose="020B0604020202020204" pitchFamily="34" charset="0"/>
              <a:buChar char="•"/>
            </a:pPr>
            <a:r>
              <a:rPr lang="en-US" b="1" dirty="0">
                <a:solidFill>
                  <a:schemeClr val="tx2">
                    <a:lumMod val="50000"/>
                  </a:schemeClr>
                </a:solidFill>
              </a:rPr>
              <a:t>Process</a:t>
            </a:r>
            <a:r>
              <a:rPr lang="en-IN" altLang="en-US" b="1" dirty="0">
                <a:solidFill>
                  <a:schemeClr val="tx2">
                    <a:lumMod val="50000"/>
                  </a:schemeClr>
                </a:solidFill>
              </a:rPr>
              <a:t> -</a:t>
            </a:r>
            <a:r>
              <a:rPr lang="en-IN" altLang="en-US" dirty="0"/>
              <a:t>   </a:t>
            </a:r>
            <a:r>
              <a:rPr lang="en-US" dirty="0"/>
              <a:t>There are four stages to creating a widget</a:t>
            </a:r>
            <a:r>
              <a:rPr lang="en-IN" altLang="en-US" dirty="0"/>
              <a:t>. </a:t>
            </a:r>
            <a:endParaRPr lang="en-US" dirty="0"/>
          </a:p>
          <a:p>
            <a:pPr marL="342900" indent="-342900" algn="l">
              <a:buFont typeface="Arial" panose="020B0604020202020204" pitchFamily="34" charset="0"/>
              <a:buChar char="•"/>
            </a:pPr>
            <a:r>
              <a:rPr lang="en-US" b="1" dirty="0">
                <a:solidFill>
                  <a:schemeClr val="tx2">
                    <a:lumMod val="50000"/>
                  </a:schemeClr>
                </a:solidFill>
              </a:rPr>
              <a:t>Create</a:t>
            </a:r>
            <a:r>
              <a:rPr lang="en-IN" altLang="en-US" b="1" dirty="0">
                <a:solidFill>
                  <a:schemeClr val="tx2">
                    <a:lumMod val="50000"/>
                  </a:schemeClr>
                </a:solidFill>
              </a:rPr>
              <a:t>- </a:t>
            </a:r>
            <a:r>
              <a:rPr lang="en-IN" altLang="en-US" dirty="0"/>
              <a:t>   </a:t>
            </a:r>
            <a:r>
              <a:rPr lang="en-US" dirty="0"/>
              <a:t>create it within a frame</a:t>
            </a:r>
          </a:p>
          <a:p>
            <a:pPr marL="342900" indent="-342900" algn="l">
              <a:buFont typeface="Arial" panose="020B0604020202020204" pitchFamily="34" charset="0"/>
              <a:buChar char="•"/>
            </a:pPr>
            <a:r>
              <a:rPr lang="en-US" b="1" dirty="0">
                <a:solidFill>
                  <a:schemeClr val="tx2">
                    <a:lumMod val="50000"/>
                  </a:schemeClr>
                </a:solidFill>
              </a:rPr>
              <a:t>Configure</a:t>
            </a:r>
            <a:r>
              <a:rPr lang="en-IN" altLang="en-US" b="1" dirty="0">
                <a:solidFill>
                  <a:schemeClr val="tx2">
                    <a:lumMod val="50000"/>
                  </a:schemeClr>
                </a:solidFill>
              </a:rPr>
              <a:t>-</a:t>
            </a:r>
            <a:r>
              <a:rPr lang="en-IN" altLang="en-US" dirty="0"/>
              <a:t>    </a:t>
            </a:r>
            <a:r>
              <a:rPr lang="en-US" dirty="0"/>
              <a:t>change the widgets attributes.</a:t>
            </a:r>
          </a:p>
        </p:txBody>
      </p:sp>
      <p:pic>
        <p:nvPicPr>
          <p:cNvPr id="16" name="Picture Placeholder 15" descr="python2"/>
          <p:cNvPicPr>
            <a:picLocks noGrp="1" noChangeAspect="1"/>
          </p:cNvPicPr>
          <p:nvPr>
            <p:ph type="pic" idx="21"/>
          </p:nvPr>
        </p:nvPicPr>
        <p:blipFill>
          <a:blip r:embed="rId2"/>
          <a:stretch>
            <a:fillRect/>
          </a:stretch>
        </p:blipFill>
        <p:spPr>
          <a:xfrm>
            <a:off x="7496033" y="3657599"/>
            <a:ext cx="3633470" cy="2286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b="1" i="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sym typeface="+mn-ea"/>
              </a:rPr>
              <a:t>OUTPUT SCREEN</a:t>
            </a:r>
          </a:p>
        </p:txBody>
      </p:sp>
      <p:pic>
        <p:nvPicPr>
          <p:cNvPr id="2" name="Content Placeholder 1" descr="Screenshot (300)"/>
          <p:cNvPicPr>
            <a:picLocks noGrp="1" noChangeAspect="1"/>
          </p:cNvPicPr>
          <p:nvPr>
            <p:ph idx="1"/>
          </p:nvPr>
        </p:nvPicPr>
        <p:blipFill>
          <a:blip r:embed="rId3"/>
          <a:stretch>
            <a:fillRect/>
          </a:stretch>
        </p:blipFill>
        <p:spPr>
          <a:xfrm>
            <a:off x="590940" y="2118049"/>
            <a:ext cx="11010120" cy="440404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2" name="wind.wav"/>
          </p:stSnd>
        </p:sndAc>
      </p:transition>
    </mc:Choice>
    <mc:Fallback xmlns="">
      <p:transition spd="slow">
        <p:fade/>
        <p:sndAc>
          <p:stSnd>
            <p:snd r:embed="rId4" name="wind.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717175" y="2701867"/>
            <a:ext cx="10883153" cy="2553335"/>
          </a:xfrm>
          <a:prstGeom prst="rect">
            <a:avLst/>
          </a:prstGeom>
          <a:noFill/>
        </p:spPr>
        <p:txBody>
          <a:bodyPr wrap="square">
            <a:spAutoFit/>
          </a:bodyPr>
          <a:lstStyle/>
          <a:p>
            <a:pPr marL="457200" indent="-457200" algn="just">
              <a:buFont typeface="Wingdings" panose="05000000000000000000" pitchFamily="2" charset="2"/>
              <a:buChar char="§"/>
            </a:pPr>
            <a:r>
              <a:rPr lang="en-US" sz="3200" dirty="0"/>
              <a:t>https://studylib.net/doc/25593734/student-management-system</a:t>
            </a:r>
          </a:p>
          <a:p>
            <a:pPr marL="457200" indent="-457200" algn="just">
              <a:buFont typeface="Wingdings" panose="05000000000000000000" pitchFamily="2" charset="2"/>
              <a:buChar char="§"/>
            </a:pPr>
            <a:r>
              <a:rPr lang="en-US" sz="3200" dirty="0"/>
              <a:t> https://en.wikipedia.org/wiki/Student_information_system</a:t>
            </a:r>
          </a:p>
          <a:p>
            <a:pPr marL="457200" indent="-457200" algn="just">
              <a:buFont typeface="Wingdings" panose="05000000000000000000" pitchFamily="2" charset="2"/>
              <a:buChar char="§"/>
            </a:pPr>
            <a:r>
              <a:rPr lang="en-US" sz="3200" dirty="0"/>
              <a:t>https://www.geeksforgeeks.org/student-management-system-in-python/</a:t>
            </a:r>
          </a:p>
        </p:txBody>
      </p:sp>
      <p:sp>
        <p:nvSpPr>
          <p:cNvPr id="9" name="TextBox 8"/>
          <p:cNvSpPr txBox="1"/>
          <p:nvPr/>
        </p:nvSpPr>
        <p:spPr>
          <a:xfrm>
            <a:off x="3393988" y="864973"/>
            <a:ext cx="4637903" cy="1446550"/>
          </a:xfrm>
          <a:prstGeom prst="rect">
            <a:avLst/>
          </a:prstGeom>
          <a:noFill/>
        </p:spPr>
        <p:txBody>
          <a:bodyPr wrap="square" rtlCol="0">
            <a:spAutoFit/>
          </a:bodyPr>
          <a:lstStyle/>
          <a:p>
            <a:pPr algn="ctr"/>
            <a:r>
              <a:rPr lang="en-US" sz="4400" b="1" i="1" u="sng" dirty="0">
                <a:ln w="12700">
                  <a:solidFill>
                    <a:schemeClr val="tx2">
                      <a:lumMod val="75000"/>
                    </a:schemeClr>
                  </a:solidFill>
                  <a:prstDash val="solid"/>
                </a:ln>
                <a:pattFill prst="dkUpDiag">
                  <a:fgClr>
                    <a:schemeClr val="tx2"/>
                  </a:fgClr>
                  <a:bgClr>
                    <a:schemeClr val="tx2">
                      <a:lumMod val="20000"/>
                      <a:lumOff val="80000"/>
                    </a:schemeClr>
                  </a:bgClr>
                </a:pattFill>
              </a:rPr>
              <a:t>REFERENCES</a:t>
            </a:r>
          </a:p>
          <a:p>
            <a:pPr algn="ctr"/>
            <a:endParaRPr lang="en-US" sz="4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2" name="wind.wav"/>
          </p:stSnd>
        </p:sndAc>
      </p:transition>
    </mc:Choice>
    <mc:Fallback xmlns="">
      <p:transition spd="slow">
        <p:fade/>
        <p:sndAc>
          <p:stSnd>
            <p:snd r:embed="rId3" name="wind.wav"/>
          </p:stSnd>
        </p:sndAc>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eme1">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736</Words>
  <Application>Microsoft Office PowerPoint</Application>
  <PresentationFormat>Widescreen</PresentationFormat>
  <Paragraphs>40</Paragraphs>
  <Slides>8</Slides>
  <Notes>0</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8</vt:i4>
      </vt:variant>
    </vt:vector>
  </HeadingPairs>
  <TitlesOfParts>
    <vt:vector size="30" baseType="lpstr">
      <vt:lpstr>Amasis MT Pro Medium</vt:lpstr>
      <vt:lpstr>Arial</vt:lpstr>
      <vt:lpstr>Bahnschrift</vt:lpstr>
      <vt:lpstr>Bahnschrift SemiCondensed</vt:lpstr>
      <vt:lpstr>Bookman Old Style</vt:lpstr>
      <vt:lpstr>Calibri</vt:lpstr>
      <vt:lpstr>Calibri Light</vt:lpstr>
      <vt:lpstr>Century Gothic</vt:lpstr>
      <vt:lpstr>CircularSp</vt:lpstr>
      <vt:lpstr>Garamond</vt:lpstr>
      <vt:lpstr>Gill Sans MT</vt:lpstr>
      <vt:lpstr>Roboto</vt:lpstr>
      <vt:lpstr>Rockwell</vt:lpstr>
      <vt:lpstr>Trebuchet MS</vt:lpstr>
      <vt:lpstr>Tw Cen MT</vt:lpstr>
      <vt:lpstr>Wingdings</vt:lpstr>
      <vt:lpstr>Gallery</vt:lpstr>
      <vt:lpstr>Damask</vt:lpstr>
      <vt:lpstr>Droplet</vt:lpstr>
      <vt:lpstr>Berlin</vt:lpstr>
      <vt:lpstr>Theme1</vt:lpstr>
      <vt:lpstr>Organic</vt:lpstr>
      <vt:lpstr>PowerPoint Presentation</vt:lpstr>
      <vt:lpstr>PowerPoint Presentation</vt:lpstr>
      <vt:lpstr>PowerPoint Presentation</vt:lpstr>
      <vt:lpstr>PowerPoint Presentation</vt:lpstr>
      <vt:lpstr>PowerPoint Presentation</vt:lpstr>
      <vt:lpstr>PowerPoint Presentation</vt:lpstr>
      <vt:lpstr>OUTPUT SCREEN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anshjindal476@gmail.com</dc:creator>
  <cp:lastModifiedBy>ARPITA KIET</cp:lastModifiedBy>
  <cp:revision>35</cp:revision>
  <dcterms:created xsi:type="dcterms:W3CDTF">2022-10-27T08:39:00Z</dcterms:created>
  <dcterms:modified xsi:type="dcterms:W3CDTF">2024-07-19T11:39:58Z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7BB557C07C434213A04C1A97EE1B00A2_12</vt:lpwstr>
  </property>
  <property fmtid="{D5CDD505-2E9C-101B-9397-08002B2CF9AE}" pid="3" name="KSOProductBuildVer">
    <vt:lpwstr>1033-12.2.0.13292</vt:lpwstr>
  </property>
</Properties>
</file>